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6EDB-AA2E-4928-9F16-424E6DD1E05A}" type="datetimeFigureOut">
              <a:rPr lang="en-US" smtClean="0"/>
              <a:t>09/05/2014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49E88-2AE0-4F47-9305-EFE201FA09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6EDB-AA2E-4928-9F16-424E6DD1E05A}" type="datetimeFigureOut">
              <a:rPr lang="en-US" smtClean="0"/>
              <a:t>09/05/2014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49E88-2AE0-4F47-9305-EFE201FA09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6EDB-AA2E-4928-9F16-424E6DD1E05A}" type="datetimeFigureOut">
              <a:rPr lang="en-US" smtClean="0"/>
              <a:t>09/05/2014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49E88-2AE0-4F47-9305-EFE201FA09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6EDB-AA2E-4928-9F16-424E6DD1E05A}" type="datetimeFigureOut">
              <a:rPr lang="en-US" smtClean="0"/>
              <a:t>09/05/2014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49E88-2AE0-4F47-9305-EFE201FA09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6EDB-AA2E-4928-9F16-424E6DD1E05A}" type="datetimeFigureOut">
              <a:rPr lang="en-US" smtClean="0"/>
              <a:t>09/05/2014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49E88-2AE0-4F47-9305-EFE201FA09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6EDB-AA2E-4928-9F16-424E6DD1E05A}" type="datetimeFigureOut">
              <a:rPr lang="en-US" smtClean="0"/>
              <a:t>09/05/2014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49E88-2AE0-4F47-9305-EFE201FA09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6EDB-AA2E-4928-9F16-424E6DD1E05A}" type="datetimeFigureOut">
              <a:rPr lang="en-US" smtClean="0"/>
              <a:t>09/05/2014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49E88-2AE0-4F47-9305-EFE201FA09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6EDB-AA2E-4928-9F16-424E6DD1E05A}" type="datetimeFigureOut">
              <a:rPr lang="en-US" smtClean="0"/>
              <a:t>09/05/2014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49E88-2AE0-4F47-9305-EFE201FA09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6EDB-AA2E-4928-9F16-424E6DD1E05A}" type="datetimeFigureOut">
              <a:rPr lang="en-US" smtClean="0"/>
              <a:t>09/05/2014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49E88-2AE0-4F47-9305-EFE201FA09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6EDB-AA2E-4928-9F16-424E6DD1E05A}" type="datetimeFigureOut">
              <a:rPr lang="en-US" smtClean="0"/>
              <a:t>09/05/2014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49E88-2AE0-4F47-9305-EFE201FA09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6EDB-AA2E-4928-9F16-424E6DD1E05A}" type="datetimeFigureOut">
              <a:rPr lang="en-US" smtClean="0"/>
              <a:t>09/05/2014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49E88-2AE0-4F47-9305-EFE201FA09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36EDB-AA2E-4928-9F16-424E6DD1E05A}" type="datetimeFigureOut">
              <a:rPr lang="en-US" smtClean="0"/>
              <a:t>09/05/2014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49E88-2AE0-4F47-9305-EFE201FA09D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c logo.png"/>
          <p:cNvPicPr/>
          <p:nvPr/>
        </p:nvPicPr>
        <p:blipFill>
          <a:blip r:embed="rId2" cstate="print"/>
          <a:srcRect l="12298" r="12621"/>
          <a:stretch>
            <a:fillRect/>
          </a:stretch>
        </p:blipFill>
        <p:spPr>
          <a:xfrm>
            <a:off x="228600" y="304800"/>
            <a:ext cx="8686800" cy="6096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Administrator</cp:lastModifiedBy>
  <cp:revision>1</cp:revision>
  <dcterms:created xsi:type="dcterms:W3CDTF">2014-05-09T05:09:26Z</dcterms:created>
  <dcterms:modified xsi:type="dcterms:W3CDTF">2014-05-09T05:11:08Z</dcterms:modified>
</cp:coreProperties>
</file>